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04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6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17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5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18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0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0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9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8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26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4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CBA3-130E-4BBB-B2C6-15C765F10A98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2BCC-B818-41F1-B4D4-876FB7F39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4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58"/>
            <a:ext cx="12193057" cy="685859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6"/>
          <p:cNvSpPr txBox="1">
            <a:spLocks/>
          </p:cNvSpPr>
          <p:nvPr/>
        </p:nvSpPr>
        <p:spPr>
          <a:xfrm>
            <a:off x="6751701" y="1138885"/>
            <a:ext cx="4732020" cy="2312670"/>
          </a:xfrm>
          <a:prstGeom prst="rect">
            <a:avLst/>
          </a:prstGeom>
        </p:spPr>
        <p:txBody>
          <a:bodyPr vert="horz" wrap="square" lIns="0" tIns="1333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5000" spc="-5" dirty="0" smtClean="0">
                <a:solidFill>
                  <a:srgbClr val="FFFFFF"/>
                </a:solidFill>
              </a:rPr>
              <a:t>Добровол</a:t>
            </a:r>
            <a:r>
              <a:rPr lang="ru-RU" sz="5000" spc="-25" dirty="0" smtClean="0">
                <a:solidFill>
                  <a:srgbClr val="FFFFFF"/>
                </a:solidFill>
              </a:rPr>
              <a:t>ь</a:t>
            </a:r>
            <a:r>
              <a:rPr lang="ru-RU" sz="5000" dirty="0" smtClean="0">
                <a:solidFill>
                  <a:srgbClr val="FFFFFF"/>
                </a:solidFill>
              </a:rPr>
              <a:t>ное  медицинское </a:t>
            </a:r>
            <a:r>
              <a:rPr lang="ru-RU" sz="5000" spc="5" dirty="0" smtClean="0">
                <a:solidFill>
                  <a:srgbClr val="FFFFFF"/>
                </a:solidFill>
              </a:rPr>
              <a:t> </a:t>
            </a:r>
            <a:r>
              <a:rPr lang="ru-RU" sz="5000" spc="-5" dirty="0" smtClean="0">
                <a:solidFill>
                  <a:srgbClr val="FFFFFF"/>
                </a:solidFill>
              </a:rPr>
              <a:t>страхование</a:t>
            </a:r>
            <a:endParaRPr lang="ru-RU" sz="5000" dirty="0"/>
          </a:p>
        </p:txBody>
      </p:sp>
      <p:pic>
        <p:nvPicPr>
          <p:cNvPr id="7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339" y="5253228"/>
            <a:ext cx="4741164" cy="969263"/>
          </a:xfrm>
          <a:prstGeom prst="rect">
            <a:avLst/>
          </a:prstGeom>
        </p:spPr>
      </p:pic>
      <p:sp>
        <p:nvSpPr>
          <p:cNvPr id="8" name="object 5"/>
          <p:cNvSpPr txBox="1"/>
          <p:nvPr/>
        </p:nvSpPr>
        <p:spPr>
          <a:xfrm>
            <a:off x="7039736" y="5473395"/>
            <a:ext cx="531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ru-RU" sz="1800" spc="-1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208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300" y="1238250"/>
            <a:ext cx="10477500" cy="39624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020915"/>
              </p:ext>
            </p:extLst>
          </p:nvPr>
        </p:nvGraphicFramePr>
        <p:xfrm>
          <a:off x="876300" y="5376545"/>
          <a:ext cx="4762500" cy="1394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20378612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6221770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44713392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10621583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37302241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АПО – амбулаторно-поликлиническое обслуживание. </a:t>
                      </a:r>
                      <a:endParaRPr lang="ru-RU" sz="900" b="1" i="0" u="none" strike="noStrike">
                        <a:solidFill>
                          <a:srgbClr val="2D388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21308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СП – стоматологическая помощь. Применяется в комплексе с АПО</a:t>
                      </a:r>
                      <a:endParaRPr lang="ru-RU" sz="900" b="1" i="0" u="none" strike="noStrike">
                        <a:solidFill>
                          <a:srgbClr val="2D388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24695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ЭПГ - экстренная и плановая госпитализация. Применяется в комплексе с АПО</a:t>
                      </a:r>
                      <a:endParaRPr lang="ru-RU" sz="900" b="1" i="0" u="none" strike="noStrike">
                        <a:solidFill>
                          <a:srgbClr val="2D388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29793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15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 descr="Презентация ДМС СОГАЗ для УГАТУ - PowerPoin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0" t="21905" r="10219" b="13035"/>
          <a:stretch/>
        </p:blipFill>
        <p:spPr>
          <a:xfrm>
            <a:off x="104775" y="1"/>
            <a:ext cx="12087225" cy="6858000"/>
          </a:xfrm>
        </p:spPr>
      </p:pic>
    </p:spTree>
    <p:extLst>
      <p:ext uri="{BB962C8B-B14F-4D97-AF65-F5344CB8AC3E}">
        <p14:creationId xmlns:p14="http://schemas.microsoft.com/office/powerpoint/2010/main" val="408484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5" y="1057276"/>
            <a:ext cx="11363325" cy="5800724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95337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Перечень клиник категории «Стандарт» и «Бизнес»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9833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Презентация ДМС СОГАЗ для УГАТУ - PowerPoin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9" t="21963" r="10582" b="13243"/>
          <a:stretch/>
        </p:blipFill>
        <p:spPr>
          <a:xfrm>
            <a:off x="0" y="1"/>
            <a:ext cx="12192000" cy="6791324"/>
          </a:xfrm>
        </p:spPr>
      </p:pic>
    </p:spTree>
    <p:extLst>
      <p:ext uri="{BB962C8B-B14F-4D97-AF65-F5344CB8AC3E}">
        <p14:creationId xmlns:p14="http://schemas.microsoft.com/office/powerpoint/2010/main" val="130591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Презентация ДМС СОГАЗ для УГАТУ - PowerPoin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81" t="22620" r="10582" b="13462"/>
          <a:stretch/>
        </p:blipFill>
        <p:spPr>
          <a:xfrm>
            <a:off x="0" y="228600"/>
            <a:ext cx="12115800" cy="6534150"/>
          </a:xfrm>
        </p:spPr>
      </p:pic>
    </p:spTree>
    <p:extLst>
      <p:ext uri="{BB962C8B-B14F-4D97-AF65-F5344CB8AC3E}">
        <p14:creationId xmlns:p14="http://schemas.microsoft.com/office/powerpoint/2010/main" val="122858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95400"/>
            <a:ext cx="105156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475" y="2305050"/>
            <a:ext cx="951547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43100"/>
            <a:ext cx="10515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914526"/>
            <a:ext cx="10439401" cy="402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76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42</Words>
  <Application>Microsoft Office PowerPoint</Application>
  <PresentationFormat>Широкоэкранный</PresentationFormat>
  <Paragraphs>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Перечень клиник категории «Стандарт» и «Бизнес»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Гладкова Юлия Владимировна</dc:creator>
  <cp:lastModifiedBy>Гладкова Юлия Владимировна</cp:lastModifiedBy>
  <cp:revision>4</cp:revision>
  <dcterms:created xsi:type="dcterms:W3CDTF">2022-06-10T09:17:52Z</dcterms:created>
  <dcterms:modified xsi:type="dcterms:W3CDTF">2022-06-14T08:33:27Z</dcterms:modified>
</cp:coreProperties>
</file>